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270" r:id="rId3"/>
    <p:sldId id="271" r:id="rId4"/>
    <p:sldId id="274" r:id="rId5"/>
    <p:sldId id="275" r:id="rId6"/>
    <p:sldId id="276" r:id="rId7"/>
    <p:sldId id="277" r:id="rId8"/>
    <p:sldId id="279" r:id="rId9"/>
    <p:sldId id="27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40:49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27">
    <iact:property name="dataType"/>
    <iact:actionData xml:id="d0">
      <inkml:trace xmlns:inkml="http://www.w3.org/2003/InkML" xml:id="stk0" contextRef="#ctx0" brushRef="#br0">30112 10908 0,'0'-25'147,"0"-51"-138,0-26 1,0-101 1,0 102-2,0-26 1,0 26 3,0 24-3,25 27-2,-25-1 5,0 26-6,0-26 3,0 0 0,0 26 1,0-26 0,-51 0-3,26 1 2,-26-1 3,0 0-5,1 0 2,-1 1 0,25 24 0,-24 1 0,-1-26 0,0 51 0,-25-25 0,25 25 1,-50-26-1,-1 26 0,-24 0 0,-27 26 0,-24 75 1,-51 26-2,50 25 4,51-25-2,-25-25-4,76-26 3,25-26 0,0 27 2,1-27-4,24-24 2,1-26 3,-1 25-6,1 0 3,0 1 4,25-1-7,0 26 6,-26 0-6,26-1 5,0 1-4,0 25 2,26-25 3,50 25-5,0 25 4,51-50-4,0 51 2,50-1 3,1-25-6,-1 0 3,1-25 4,-26 25-8,-25 0 4,0-25 0,-26-26 3,-75-25-5,50 26 2,-25-1 3,-1-25-3,1 0 11,-26 0-15,26 0 7,0 0-6,-26-25 4,26-26 2,25 0-6,-25-25 6,0 25-6,25-50 5,-51 25-1,26 0-4,-26 25 3,-25 0 1,25 1-1,-25-1 2,26 25-4,-26-24 2,0 24 3,0 1-6,0 0 17,0-1-18,0 1 5,0-1-1,0 1 10,0 0 0,0-1 53,-26 26-55,26-25 12,-25 25-10,25-25 11,-25 25-1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40:49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30">
    <iact:property name="dataType"/>
    <iact:actionData xml:id="d0">
      <inkml:trace xmlns:inkml="http://www.w3.org/2003/InkML" xml:id="stk0" contextRef="#ctx0" brushRef="#br0">5073 4567 0,'0'-51'161,"0"25"-150,0-24-1,0-77-1,51 51 1,25-26 0,-25 26 0,75-25 0,1-1 2,25-24-4,26 24 4,50-101-3,-50 51 1,-26-26 0,26 1 0,-51 25 0,-26 25 0,-25 51 1,-25-26-2,-26 51 3,1 26-2,-26 0 10,25-1-11,-25 1 12,-25 25 201,-1 0-202,1 0-10,0 0 1,-1 0-2,1 25 2,-77 1-2,52-26 1,-27 25 2,27 0-4,-1-25 2,26 26 0,-1-26 0,1 0 12,25 25-12,-25-25-1,-1 0 3,26 26-4,-25-26 13,50 0 52,51 0-65,26 50 1,25-50 1,-26 0 1,26 0-1,-51 0 0,-25 0 1,-1 0-2,1 0 2,-25 0-2,-1 0 11,0 0 1,1 0-1,-1 51 11,-25 0-21,25 25-1,-25 25 1,0 1 0,0-26 2,-25 25-3,-26-25 1,26-25 1,0 0-1,-1-26 1,1 1-2,-1-1 3,1 0 6,0-25 12</inkml:trace>
    </iact:actionData>
  </iact:action>
  <iact:action type="add" startTime="21801">
    <iact:property name="dataType"/>
    <iact:actionData xml:id="d1">
      <inkml:trace xmlns:inkml="http://www.w3.org/2003/InkML" xml:id="stk1" contextRef="#ctx0" brushRef="#br0">11973 11111 0,'0'-25'49,"-25"25"-19,-1 0-9,1 0-12,0 0 3,-26 0-3,26 0 2,-26-26 0,-51 26-3,52 0 2,-26 0 1,-26 0-1,26 0 1,-25 0-2,-1 0 1,-25 0 0,51 0 0,-25 0 0,-1 0 0,77 0 1,-77 0-2,52 0 2,-1 0-2,25 0 315,-24 0-304,-1 0-10,0-25 0,-76 25 1,26-51-2,25 51 1,-26-25 1,26 25-1,26-25 1,-1 25-2,0 0 1,0 0 0,26 0 12,-26-26-14,26 26 3,-1 0-1,1 0 0,-26 0 1,26 0 8,0 0-8,-1-25-2,1 25 2,0 0-1,-26 0 0,25 0 20,1 0-20,0 0 0,-1 0 0,1 0 0,0 0 22,-1 0-2,1 0 9,-1 0-17,26-26-13,-25 26 2,0 0 19,-1 0 10,1 0-10,0 0-10,-1 0 0,1 0-10,0 0 10,-1 0 0,1 0-9,-1 0 0,1 0-3,0 0 4,-1 0-2,1 0 19,0 0-9,-1 0 11,1 0-1,-1 0-10,1 0 0,0 0 0,-1 0 1,1 0-11,0 26 0,-1-1 11,1-25 29,25 26-39,0-1 29,0 0-10,0 1-19,0-1-2,0 26 2,0-1-1,0-24-1,0 25 3,0-1-2,0-24-1,0-1 0,0 0 2,0 1 0,0-1-1,0 0-1,0 1 12,0-1 0,0 1 8,0-1-8,25 0 0,-25 1-13,0-1 2,0 0 11,26-25-11,-26 26 30,25-26 11,0 0 10,1 0-51,-1 0 12,26 0-14,50 0 2,-25 0 0,-25 0 0,25 0 1,-25 0-1,25-26 1,0 26-1,26 0-1,-26-25 1,25 25 0,1 0 1,-1-25-1,-25 25-1,26-26 2,-26 26-2,0 0 1,0 0 1,0 0-1,51-25 0,-51 25 0,26 0 1,-26 0-2,-26 0 2,27 0-1,-1 0 1,0 0-2,0 0 1,25 0 1,-25 0-2,1 0 2,-27 0-2,26 0 4,-50 0-5,25 0 1,-1 0 2,-24 0-1,24 0 11,-24 0-12,24 0 2,-24 0-1,-1 0 0,1 0 0,-1 0 0,0 0 1,1 0 9,-1 0-11,0 0 1,1 0 0,-1 0 1,26 0-1,50 0 0,-75 0 0,24 0 0,-24 0 0,25 0 1,-26 0-1,0 0 9,1 0 2,-1 0 89,-25-25-83,0-1-3,0 1-3,25-1-11,-25 1 0,0 0 0,0-26 11,0 26-12,0-1 1,0 1 2,0 0-3,0-1 0,0 1 2,-25 25 0,25-26-2,0 1 3,0 0 6,0-1 14,-25 26-24</inkml:trace>
    </iact:actionData>
  </iact:action>
  <iact:action type="add" startTime="30145">
    <iact:property name="dataType"/>
    <iact:actionData xml:id="d2">
      <inkml:trace xmlns:inkml="http://www.w3.org/2003/InkML" xml:id="stk2" contextRef="#ctx0" brushRef="#br0">16413 11796 0,'0'-25'101,"0"-1"-91,101-75 0,77-77 1,-26-50-1,0 50 1,-50-50-3,-26 101 2,0-50 3,-51 101-6,26-26 4,-51 77-1,25-51 1,-25 50 10,0 1-13,0 0 2,0-1 11,0 1 20</inkml:trace>
    </iact:actionData>
  </iact:action>
  <iact:action type="add" startTime="32105">
    <iact:property name="dataType"/>
    <iact:actionData xml:id="d3">
      <inkml:trace xmlns:inkml="http://www.w3.org/2003/InkML" xml:id="stk3" contextRef="#ctx0" brushRef="#br0">19076 11847 0,'0'-51'39,"0"26"-26,26-77-6,-1-25 4,26 0-2,-26 51 1,1 0 2,24-25-3,-24 25 1,-1 0-1,0 25 2,-25-25-1,26 25 0,-26 26 1,0-26 0,25 26-2,-25-1 1,0 1 0,0-1 0,0 1 2,25 0-4,-25-1 2,0 1 0,0 0 0,0-1 12,0 1 7,0 0-9,0-1 10,26 1-19,-26-1 9,0 1 10,-26 25 123,1 0-145,0 0 13,-1 0-11,1 25 0,-26 26 1,-25 0-2,0 50 1,0-50 1,25 0-2,26-26 2,25 1-1,-26-26 0,1 25-1,0-25 11,101 0 21,25-25-31,26-26 0,0-25 1,-26 50-1,-50 1 0,0 0-1,-26 25 2,-25-26-1,26 26 0,-1 0 0,0 0 20,1 0-10,-1 0 0,1 26 21,-26-1-31,0 0 1,0 1-1,0 50-1,0 0 2,-26 25-1,-25 26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40:49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98">
    <iact:property name="dataType"/>
    <iact:actionData xml:id="d0">
      <inkml:trace xmlns:inkml="http://www.w3.org/2003/InkML" xml:id="stk0" contextRef="#ctx0" brushRef="#br0">10375 6951 0,'0'25'71,"25"1"-49,26-26-14,25 25 3,76-25 0,51 0-2,26-76 1,50 0 1,-76-26-1,25-50 0,-76 51-1,26-26 2,-102 76-1,0 0 1,-25 26-1,25-26-1,-25 26 1,-26 0 0,0-1 10,1 26-10,-26-25 1,25 25 9,-25-25-9,25 25 8,-50 0 102,-26 0-109,1 0-4,-27 0 2,1 0 2,0 0-4,0 0 3,25 0 0,1 0-2,24 0 1,-24 0 0,24 0 1,1 0 0,-1 0 9,229 0 40,102 0-51,-51 25 2,-77 0-2,-75-25 3,-52 26-4,1-26 3,-26 0 0,1 0-2,-1 25 1,-25 0 11,0 1-11,0-1 0,-25 26 9,-1-26-8</inkml:trace>
    </iact:actionData>
  </iact:action>
  <iact:action type="add" startTime="14656">
    <iact:property name="dataType"/>
    <iact:actionData xml:id="d1">
      <inkml:trace xmlns:inkml="http://www.w3.org/2003/InkML" xml:id="stk1" contextRef="#ctx0" brushRef="#br0">2663 8042 0,'25'0'270,"26"0"-259,25 0-2,51 0 1,-51 0 0,0 0 1,0 0-1,26 0-1,-51 0 1,25 0 0,-26 0 0,27 0 2,-27 0-3,1-51 2,0 26-2,-1 25 1,-24 0 0,25-26 0,-51 1 1,25 0-2,0-1 1,1 1 0,-1-1 1,0 1 10,-25 0 8,26 25-19,-26-26 1,0 1 39,0 0-9,0-1-20,25 1 7,-25 0-17,0-1-1,26 1 10,-26-1 1,0 1 9</inkml:trace>
    </iact:actionData>
  </iact:action>
  <iact:action type="add" startTime="18415">
    <iact:property name="dataType"/>
    <iact:actionData xml:id="d2">
      <inkml:trace xmlns:inkml="http://www.w3.org/2003/InkML" xml:id="stk2" contextRef="#ctx0" brushRef="#br0">6062 7332 0,'-25'0'308,"0"0"-298,-1 0 1,1 0-1,0 25 0,-26 26 10,25-26-9,1 26 0,0-1-2,-26-24 3,26 25-4,25-26 2,-26 0 0,1-25 1,25 26-2,0-1 11,-26-25-9,26 25 9,0 1 0,0-1 0,0 0 11,0 1 39,0-1-48,0 1-4,26-26-7,-26 25 9,25-25-10,-25 25-1,26-25 2,-26 26-1,25-26 10,-25 25-10,25 0 1,1 1-1,-26-1 0,25-25 0,0 25 2,1 1-4,-1-1 13,51 26-10,0 25 0,51 0-4,0 26 3,0-26 2,0 25-3,-26-75 3,-25 24-3,-50-24 0,24-1 2,-24 0 9,50-25 333,127-50-342,203-26-2,-26-1 1,-75 1 1,-26 0-2,-76 26 1,-26-27 1,-25 52-2,-50 0 2,-26 25-1,-25-26 2,0 26-4,-26-25 3,0 25-2,1-25 12,-1 25-2,-25-26-8,25 26 282,1 0-281,24 0-4,27 0 2,75 0 1,0 0 0,-25-25-2,-51 25 1,0 0 0,-51 0-1,26 0 2,-51-26 0,26 26-2,-1 0 33,-25-25-3,0 0-29,-25-26 0,-52 0 0,1 1 3,26 24-6,-27-50 3,27 51 1,-1-26-1,-25 26 0,25-1 0,0 1 0,51 0 1,-50 25-2,24-26 1,1 26 1,0 0 8,-1-25 2,1 25 9,25-26-20,0 1 41,-26 25 272,-24-51-312,-128 1-2,-76-128 3,26 26-4,51 50 3,50 52-2,0-26 2,0 50-1,51 1 0,25-1 0,-50 1 0,50 0 0,0 25 0,51-26 1,-50 26-2,24 0 1,1 0 1,-1 0 9,1 0 233,0 0-244,-102 0 2,-25 26-1,-77 50 1,52 0-1,50-25-2,51 25 5,0-51-5,25 0 2,-25 26 0,25-25 2,51-1-4,-25 0 4,-26-25-3,26 26 3,-1-26-5,1 0 3,0 25 2,-1 0 17,1-25-9,-1 26 2,1-26-13,0 0 2,-1 0 19,1 0 0,0 0-1,-1 0 33,1 0-12,-1 0-29,1 0 28,0 0-28,-1 0 29</inkml:trace>
    </iact:actionData>
  </iact:action>
  <iact:action type="add" startTime="25664">
    <iact:property name="dataType"/>
    <iact:actionData xml:id="d3">
      <inkml:trace xmlns:inkml="http://www.w3.org/2003/InkML" xml:id="stk3" contextRef="#ctx0" brushRef="#br0">10756 7915 0,'0'-25'151,"25"-1"-140,102-75-2,101-102 1,51 0 1,0 51-2,51-1 2,-127 77-2,25 0 2,-76 51-1,-25 0 0,0 25 0,-51 0 0,-25-51 1,0 51-1,25 0 0,-25 0-1,-1 0 2,1 0-1,-26 0 0,1 0 1,-1 0-2,0 0 1,1-26 1,25 1-1,-51 0 212,76-1-211,152-50 0,178 0-2,-76 0 1,-77 25 0,1 51 0,-51 0 0,25 0 1,-126 0-2,25 0 1,-51 0 0,0 26 1,-51-26-2,26 0 2,-26 0 9,-50 0 60,-77 0-70,26-76 1,-25 50-1,-1 1 0,26-1 0,26 26 1,-1-25-2,0 25 3,0-25-3,26 25 1,0 0-1,-1 0 2,1 0 9,50 0 42,77 0-54,101 0 3,0 76-1,-26-51 0,-50 51 0,-51-50 0,-25-1 1,0 0 0,-1-25-2,-24 26 1,-1-26 2,0 0-4,-25 25 2,26-25 0,-77 26 102,-25-1-103,-26 0 2,26-25-1,26 26-1,-1-1 2,26-25 0,-1 0-2,1 0 1,25 25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40:49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65">
    <iact:property name="dataType"/>
    <iact:actionData xml:id="d0">
      <inkml:trace xmlns:inkml="http://www.w3.org/2003/InkML" xml:id="stk0" contextRef="#ctx0" brushRef="#br0">6316 4693 0,'0'-25'90,"0"0"-80,0-1 1,25-177-1,77-76-1,75 0 2,-75 102-1,-26-1-1,0 51 1,0 1 2,-50 49-4,24 1 2,-24 26 2,-1-26-3,0 25 1,-25 25 1,26 1 0,-26 0-3,25-1 4,-25 1-3,0 0 1,26 25 10,-26-26-10,-26 26 152,1 0-152,-1 0 11,-50 51-10,26 0-2,-52 50 1,51-25 0,1-25 1,-1 0-2,26-26 2,-1 0-1,26 1 0,-25-26 0,25 25 1,-26-25-1,52 0 70,-1 0-70,26-25 2,0-26-4,25 0 3,0-25-2,51 26 3,-26-1-1,-25 0-3,0-25 2,-50 25 0,25 26 0,-26-1 2,0 26-4,1 0 2,-1-25 1,0 25-1,-25-25 0,26 25-1,-26 50 144,-26 1-143,-50 25 1,51-25-1,0 25 1,-1-25-3,1-26 3,25 26 0,-26-26-2,26 1 1,0-1 1</inkml:trace>
    </iact:actionData>
  </iact:action>
  <iact:action type="add" startTime="28314">
    <iact:property name="dataType"/>
    <iact:actionData xml:id="d1">
      <inkml:trace xmlns:inkml="http://www.w3.org/2003/InkML" xml:id="stk1" contextRef="#ctx0" brushRef="#br0">8751 6190 0,'-25'101'261,"-102"255"-251,51 24 0,0-126 0,0-26 0,25-25-1,26-76 3,-1 0-2,1-26 1,25 1-3,-25-52 5,25-24-6,-26 50 5,26-51 7,0 1-9,-25-1 0,25 0 11,0 1-1,-25-26-11,25 25 2</inkml:trace>
    </iact:actionData>
  </iact:action>
  <iact:action type="add" startTime="30171">
    <iact:property name="dataType"/>
    <iact:actionData xml:id="d2">
      <inkml:trace xmlns:inkml="http://www.w3.org/2003/InkML" xml:id="stk2" contextRef="#ctx0" brushRef="#br0">8726 6114 0,'-25'0'152,"-1"0"-142,-24 0 10,-27 0-9,-49 25-2,50 26 1,-26-26 1,51 1 0,1 24-1,-1-24 0,25-1 1,1 1-3,0-1 2,-1-25 20,52 0 61,24-51-81,77-25 1,51-51 0,-51 51-1,0-25-1,-1-1 1,1 26 0,-25 51-1,-26-26 2,0 51 0,-25-25-2,-1 25 1,-24 0 1,25 0-1,-26 0-1,0 0 3,1 0-2,-1 0 1,0 50-3,1-24 3,-1-1-2,0 26 1,1 50 0,-1-50 1,-25 25-1,26-25 0,-26 0 0,0 25 0,0 0 0,0 25 2,25 52-4,-25-52 2,0 51 1,0-76 0,0 51-2,0-51 1,0 0 0,0-25 0,0-26 0,0 26 0,0-25 1,0-1 9</inkml:trace>
    </iact:actionData>
  </iact:action>
  <iact:action type="add" startTime="35367">
    <iact:property name="dataType"/>
    <iact:actionData xml:id="d3">
      <inkml:trace xmlns:inkml="http://www.w3.org/2003/InkML" xml:id="stk3" contextRef="#ctx0" brushRef="#br0">11364 6038 0,'76'0'233,"153"51"-224,151 101 2,-75-25-2,25-1 1,-102-24 2,-51-26-3,-24-51 2,-77 1-2,25-1 1,-25-25 0,-25 0 0,25 0 1,0 0-1,51-51-1,0-50 1,76-51 2,-76 50-4,0-25 3,-26 26 0,-25 25-2,26-26 1,-26 26 0,0 26 2,0-27-4,-25 27 2,-1 24 1,-24 1 0,-26 0 9,25 25-11,-25-26 11,25 26 0,-25-50-10,0 24 1,0-50-1,0-25 1,0-26-1,0 25-1,-25 1 1,0 50 0,-26 26 0,0-26 0,1 51 1,-1-25-1,-25 25 0,-26 0 1,26 0-1,0 0-1,25 0 1,1 25 1,-1-25-1,25 0-1,1 0 2,0 25 0,177 26 59,51 25-61,25-25 3,-101 0-3,0 25 1,-26-51 0,1 0 0,-26 1 0,0-1 0,-25-25 1,-1 26-2,1-26 1,-25 25 1,-1-25 0,0 0 8,-25 25-9,0 1 0,0 50 12,-25 25-13,-51 1 2,25-1-1,26-50-2,-1 0 3,1-1-1,0 1 0,-1 0 0,26-26 0,-25 26 2,0 0-4</inkml:trace>
    </iact:actionData>
  </iact:action>
  <iact:action type="add" startTime="43825">
    <iact:property name="dataType"/>
    <iact:actionData xml:id="d4">
      <inkml:trace xmlns:inkml="http://www.w3.org/2003/InkML" xml:id="stk4" contextRef="#ctx0" brushRef="#br0">10958 5023 0,'0'-25'109,"0"-26"-98,51-25-2,51-127 2,-102 178 110,0-1-110,25 26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40:49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16">
    <iact:property name="dataType"/>
    <iact:actionData xml:id="d0">
      <inkml:trace xmlns:inkml="http://www.w3.org/2003/InkML" xml:id="stk0" contextRef="#ctx0" brushRef="#br0">32471 9589 0,'-26'0'149,"-24"0"-128,-1 0-12,-25 0 2,-26 0-2,26 0 2,26 0-1,-1 0 0,0 0 1,0 0 0,26 0-3,0 0 2,-26 0 1,0 0-1,0 0 1,26 0-2,-26 0 1,26 0 11,0 0-12,-1 0 2,1 0-2,-1 0 2,1 0-1,0 0 20,-1 0-9,26 25-2,-25-25-8,0 26 9,25-1-9,-26-25-1,26 26 0,-25 24 1,25 1-1,-26 0-1,26-1 1,-25-24 0,25 25 1,0-1-2,0-24 11,0 24-10,0-24 2,25 25-4,1-26 3,-1 0-2,1-25 3,-26 26-2,25-1 0,0-25-1,1 25 1,75 1 1,77-1-2,152 77 2,-26-77 0,-25 51 0,-25 0-3,-127-51 2,-26 1 0,0-1 1,-50-25 0,-25 0-2,-1 26 1,0-26 0,1 0 10,-1 0-9,0 0 18,1-26 11,-26-25-29,0-25 0,0 26-2,0-26 2,0 25-2,0-25 1,-76 0 0,25 25 2,0-25-4,-25 25 5,25-25-5,-50 25 5,50 0-6,-25 1 3,25 24 0,1-24 2,24 24-3,-25 1 2,26 0-3,-26-1 3,26 1 0,0-1 9,-1 26 1,1 0-13,0-25 2,-1 25 0,1 0 1,-1 0-1,1 0 10,-26 0-9,26 0-1,-26 0-1,26 0 1,-1 0 2,1 0-3,0 0 1,-26 0 0,26 0 1,-1 0-2,1 0 5,0 0 3,-1 0-6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17T08:40:49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75">
    <iact:property name="dataType"/>
    <iact:actionData xml:id="d0">
      <inkml:trace xmlns:inkml="http://www.w3.org/2003/InkML" xml:id="stk0" contextRef="#ctx0" brushRef="#br0">5656 3273 0,'0'-25'190,"0"-1"-181,51-25 4,51 1-4,-1-1-1,26 26 4,51-51-1,-52 50-2,-49 1 0,24-1 1,0-24 0,-24 24 3,-27 1-6,1 25 3,0-25 2,0-1-3,-26 1 1,26-1 0,-1 1 0,-24 25 0,24 0 1,-50-25-2,26-1 3,-1 26-2,1 0-1,-1-25 2,0 25 9,-25-25-1,26 25-9,-1 0 0,0 0 0,1-26 1,-1 26-1,1 0 0,-26-25 11,25 25-12,0 0 13,-25-25 88,-25 25-101,25-26 2,-25 26-1,-26-25 0,25 25 0,1-26-1,0 26 2,-1 0-1,26-25 0,-25 25 11,0 0-1,-1 0 10,52 0 32,24 0-53,26 0 2,-25 0-2,0 0 1,0 0 0,-26 0 0,0 0 1,1 0-1,-1 0 0,0 0 21,-25 25 49,-25 1-61,0-26-8,25 25-1,-26 1 0</inkml:trace>
    </iact:actionData>
  </iact:action>
  <iact:action type="add" startTime="6969">
    <iact:property name="dataType"/>
    <iact:actionData xml:id="d1">
      <inkml:trace xmlns:inkml="http://www.w3.org/2003/InkML" xml:id="stk1" contextRef="#ctx0" brushRef="#br0">17377 10223 0,'0'-25'99,"-26"25"-49,26-25-31,-25 25-8,0-26 9,25 1-9,0-1 8,0 1 1,0 0 1,-26 25-1,26-26 31,0 1-22,0 0 1,0-1 2,0 1-12,-25-1-1,25 1 11,0 0-18,-26-1-3,26 1 1,0 0 0,0-1 0,0 1 11,0 0-12,0-1 2,0 1 9,0-1-9,0 1-2,0 0 13,0-1-14,0 1 3,51 25-2,0-25 2,25-26-1,0 26 1,51-1-2,0-25 2,-26 26-2,1 0 2,-26 25-2,0-26 1,0 26 0,26 0 2,-77 0-2,76 0-1,1 0 1,25 0 1,-26 0-2,26 0 1,-51 0 1,0 0-2,0 0 2,0 0-1,26 0 0,-26 0 0,0 0 1,0 0-2,51 0 2,-51 0-2,26 0 2,24 0-2,-24 0 2,-1 0-2,1 26 1,-26-26 1,25 25 0,-50 0-1,25 26-1,-25-25 1,25-1 1,0 26-2,-25-26 1,0 0 0,-1 26 2,1-26-4,0 1 4,0-1-3,-1 1 3,-24-1-4,-1 0 2,1-25 0,-26 26 0,0-1 0,25-25 1,0 25 9,-25 1-10,0-1 1,26 0-2,-26 1 2,0-1-1,0 1 0,0 24 1,0-24-3,0 24 3,0-24-2,-26-1 2,1 1-2,-26-1 3,0 51-1,-25-51-3,0 26 2,0-26 0,0 1 0,0-1 0,0-25 0,25 26 2,-50-26-4,24 0 3,27 0-1,-26 0 0,0 0 0,-1 0 0,-24 0 0,25 0 0,-26 0 1,26 0-1,-51 0 0,51 0 1,0 0-2,25 0 2,1 0-2,-1 0 3,26 0-3,-26 0 2,0 0-1,0 0 0,26 0 0,-76 0-1,50 0 1,0 0 1,-25 0-2,25-26 1,1 26 0,-1-25 1,0 25 0,-25-26-2,25 1 1,0 25 1,1-25 0,-1 25-3,0-26 4,1 26-3,24 0 0,-25 0 1,26 0 1,0-25-1,-26 25 0,0-25 0,0 25 1,1-26-2,-52 26 2,52-25 9,-1 25-11,25 0 2,1 0 0,0-25-2,-1 25 0,1 0 12,0-26-10,-1 26 19,1 0-11,-1 0 23,1 0 68,0 0-19,-1 0-49</inkml:trace>
    </iact:actionData>
  </iact:action>
  <iact:action type="add" startTime="11572">
    <iact:property name="dataType"/>
    <iact:actionData xml:id="d2">
      <inkml:trace xmlns:inkml="http://www.w3.org/2003/InkML" xml:id="stk2" contextRef="#ctx0" brushRef="#br0">9741 10046 0</inkml:trace>
    </iact:actionData>
  </iact:action>
  <iact:action type="add" startTime="12633">
    <iact:property name="dataType"/>
    <iact:actionData xml:id="d3">
      <inkml:trace xmlns:inkml="http://www.w3.org/2003/InkML" xml:id="stk3" contextRef="#ctx0" brushRef="#br0">12937 10071 0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102260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B457-3D0E-44AC-8968-A36A5D9B7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8" y="5344160"/>
            <a:ext cx="1433862" cy="1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53724" y="5701507"/>
            <a:ext cx="1209675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F7BBF-3D83-4E7B-837F-BC23E59B56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5819775"/>
            <a:ext cx="960395" cy="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microsoft.com/office/2011/relationships/inkAction" Target="../ink/inkAction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microsoft.com/office/2011/relationships/inkAction" Target="../ink/inkAction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microsoft.com/office/2011/relationships/inkAction" Target="../ink/inkAction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microsoft.com/office/2011/relationships/inkAction" Target="../ink/inkAction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microsoft.com/office/2011/relationships/inkAction" Target="../ink/inkAction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microsoft.com/office/2011/relationships/inkAction" Target="../ink/inkAction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87" y="436880"/>
            <a:ext cx="11887200" cy="307308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7300" b="1" dirty="0">
                <a:solidFill>
                  <a:schemeClr val="bg1"/>
                </a:solidFill>
                <a:highlight>
                  <a:srgbClr val="0000FF"/>
                </a:highlight>
              </a:rPr>
              <a:t>APACHE SPARK DEEP DIVE</a:t>
            </a:r>
            <a:br>
              <a:rPr lang="en-US" b="1" dirty="0">
                <a:highlight>
                  <a:srgbClr val="0000FF"/>
                </a:highlight>
              </a:rPr>
            </a:br>
            <a:br>
              <a:rPr lang="en-US" b="1" dirty="0"/>
            </a:br>
            <a:r>
              <a:rPr lang="en-US" sz="6700" b="1" dirty="0">
                <a:solidFill>
                  <a:schemeClr val="bg1"/>
                </a:solidFill>
                <a:highlight>
                  <a:srgbClr val="0000FF"/>
                </a:highlight>
              </a:rPr>
              <a:t>Dataframe/RDD Size Calculation</a:t>
            </a:r>
            <a:br>
              <a:rPr lang="en-US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05469-3191-4280-9C29-63EB34C24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33" y="5383658"/>
            <a:ext cx="1433862" cy="141246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6E72ED-77A3-4233-A639-1B738499A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14"/>
    </mc:Choice>
    <mc:Fallback>
      <p:transition spd="slow" advTm="46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DF/RDD Size calculation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9445B1-CF59-4076-9135-38B7CFECB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12"/>
    </mc:Choice>
    <mc:Fallback>
      <p:transition spd="slow" advTm="20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DF/RDD Size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Let’s see it with an example and validate the same on Spark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E6E1F-6C52-49E0-B51E-A6DD690F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39" y="1850127"/>
            <a:ext cx="9483173" cy="355676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DA78B9-E715-4492-A5C1-5F3DD01BFD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9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94"/>
    </mc:Choice>
    <mc:Fallback>
      <p:transition spd="slow" advTm="51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DF/RDD Size calculation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91A82-C76C-46F1-822C-888BB4B8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5999"/>
            <a:ext cx="12311269" cy="32644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9C7B2F-704D-4CE9-A3A9-C38990D799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18080" y="3360600"/>
              <a:ext cx="904680" cy="81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9C7B2F-704D-4CE9-A3A9-C38990D79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8720" y="3351240"/>
                <a:ext cx="923400" cy="831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606F33-D088-436F-8684-A5A57624B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8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6"/>
    </mc:Choice>
    <mc:Fallback>
      <p:transition spd="slow" advTm="1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DF/RDD Size calculation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EF890C-4630-4BD9-A154-AF0441760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9718" y="1465647"/>
            <a:ext cx="7591425" cy="3200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F403CA-89EA-426B-B253-80F6CEF00E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6280" y="831240"/>
              <a:ext cx="5270040" cy="343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F403CA-89EA-426B-B253-80F6CEF00E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6920" y="821880"/>
                <a:ext cx="5288760" cy="3452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000488-9F93-4C02-A949-78EFE7E93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6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49"/>
    </mc:Choice>
    <mc:Fallback>
      <p:transition spd="slow" advTm="48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DF/RDD Size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D366F-A2F1-4ACD-B555-452A6FD53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1" y="1814559"/>
            <a:ext cx="6734175" cy="13814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047829-0ED5-40C2-8AE0-E5C7B97292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8680" y="2192040"/>
              <a:ext cx="4904640" cy="968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047829-0ED5-40C2-8AE0-E5C7B97292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9320" y="2182680"/>
                <a:ext cx="4923360" cy="986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720EA4-A75D-4522-B0B7-C5ABFDC780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05"/>
    </mc:Choice>
    <mc:Fallback>
      <p:transition spd="slow" advTm="28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DF/RDD Size calculation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56212-90D8-4DAD-9053-E46E4FFEF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04" y="1492790"/>
            <a:ext cx="7181850" cy="876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B17E87-CE6E-49F0-A2E5-85A0FB9001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3760" y="950040"/>
              <a:ext cx="3379320" cy="2100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B17E87-CE6E-49F0-A2E5-85A0FB9001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4400" y="940680"/>
                <a:ext cx="3398040" cy="2119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784380-BA8F-4846-BA8C-27AF67856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5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85"/>
    </mc:Choice>
    <mc:Fallback>
      <p:transition spd="slow" advTm="6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DF/RDD Size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7E995-0EF3-4504-87A0-F7EB9AF8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49" y="1352550"/>
            <a:ext cx="6915150" cy="23241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DA6EA9-F3CE-43FC-8812-CA7BD9C54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2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0"/>
    </mc:Choice>
    <mc:Fallback>
      <p:transition spd="slow" advTm="9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DF/RDD Size calculation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BFAEB-82BD-4FBA-AB3C-15477D4A7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2125"/>
            <a:ext cx="12192000" cy="30465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B1B645-E244-4D0C-A450-265501C2B6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51080" y="3452040"/>
              <a:ext cx="785880" cy="411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B1B645-E244-4D0C-A450-265501C2B6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41720" y="3442680"/>
                <a:ext cx="804600" cy="430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EE8DC6-26AA-4621-9F83-A928FA51E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8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5"/>
    </mc:Choice>
    <mc:Fallback>
      <p:transition spd="slow" advTm="6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26586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DF/RDD Size calculation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D6CC6-B00B-4D43-8638-CC96E46F1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89" y="1015522"/>
            <a:ext cx="7524750" cy="3228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E05553-9433-4CD9-8EC0-FF809C27FC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6160" y="858600"/>
              <a:ext cx="5608080" cy="290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E05553-9433-4CD9-8EC0-FF809C27FC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6800" y="849240"/>
                <a:ext cx="5626800" cy="2923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C9BFCC-343A-4A32-B359-DE8C12F50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3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90"/>
    </mc:Choice>
    <mc:Fallback>
      <p:transition spd="slow" advTm="14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10986</TotalTime>
  <Words>89</Words>
  <Application>Microsoft Office PowerPoint</Application>
  <PresentationFormat>Widescreen</PresentationFormat>
  <Paragraphs>17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 APACHE SPARK DEEP DIVE  Dataframe/RDD Size Calculation </vt:lpstr>
      <vt:lpstr>DF/RDD Size calculation</vt:lpstr>
      <vt:lpstr>DF/RDD Size calculation</vt:lpstr>
      <vt:lpstr>DF/RDD Size calculation</vt:lpstr>
      <vt:lpstr>DF/RDD Size calculation</vt:lpstr>
      <vt:lpstr>DF/RDD Size calculation</vt:lpstr>
      <vt:lpstr>DF/RDD Size calculation</vt:lpstr>
      <vt:lpstr>DF/RDD Size calculation</vt:lpstr>
      <vt:lpstr>DF/RDD Size calculation</vt:lpstr>
      <vt:lpstr>DF/RDD Size calculation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382</cp:revision>
  <dcterms:created xsi:type="dcterms:W3CDTF">2018-12-28T03:34:44Z</dcterms:created>
  <dcterms:modified xsi:type="dcterms:W3CDTF">2020-03-17T09:26:48Z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